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4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6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41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547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697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117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280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796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76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176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83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62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6853A-EA61-450D-AC87-3A13FDE91FAF}" type="datetimeFigureOut">
              <a:rPr lang="en-NZ" smtClean="0"/>
              <a:t>12/09/2017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90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7294" y="939338"/>
            <a:ext cx="231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Begin by Reading this and then Selecting an animal of your choice </a:t>
            </a:r>
            <a:endParaRPr lang="en-N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13470" y="1712422"/>
            <a:ext cx="473824" cy="67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02531" y="1712422"/>
            <a:ext cx="2784763" cy="15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222865" y="2876204"/>
            <a:ext cx="39901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6273" y="2553038"/>
            <a:ext cx="35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 smtClean="0"/>
              <a:t>When an animal is first selected the </a:t>
            </a:r>
          </a:p>
          <a:p>
            <a:pPr algn="ctr"/>
            <a:r>
              <a:rPr lang="en-NZ" dirty="0" smtClean="0"/>
              <a:t>UI expands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8686800" y="304892"/>
            <a:ext cx="1820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Educational Information about the selected animal is displayed here</a:t>
            </a:r>
            <a:endParaRPr lang="en-NZ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518073" y="1782220"/>
            <a:ext cx="216130" cy="53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90015" y="4472248"/>
            <a:ext cx="212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Various buttons appear</a:t>
            </a:r>
            <a:endParaRPr lang="en-NZ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611985" y="3898671"/>
            <a:ext cx="673331" cy="68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499659" y="3832167"/>
            <a:ext cx="5112326" cy="74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35982" y="5861502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And the animal is populated here in the environment</a:t>
            </a:r>
            <a:endParaRPr lang="en-NZ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666807" y="6084917"/>
            <a:ext cx="1088968" cy="6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0103" y="2565400"/>
            <a:ext cx="336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When the command button is clicked, the button changes</a:t>
            </a:r>
          </a:p>
          <a:p>
            <a:pPr algn="r"/>
            <a:r>
              <a:rPr lang="en-NZ" dirty="0"/>
              <a:t>t</a:t>
            </a:r>
            <a:r>
              <a:rPr lang="en-NZ" dirty="0" smtClean="0"/>
              <a:t>o the description button so you can navigate back</a:t>
            </a:r>
            <a:endParaRPr lang="en-NZ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340600" y="3165565"/>
            <a:ext cx="1634067" cy="60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1533" y="355601"/>
            <a:ext cx="165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Animal commands are now displayed here, they are voice activated</a:t>
            </a:r>
            <a:endParaRPr lang="en-NZ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465733" y="1832929"/>
            <a:ext cx="118534" cy="537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12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6400" y="2177871"/>
            <a:ext cx="2192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By clicking this button it hides all UI except this button, clicking it again reveals the UI</a:t>
            </a:r>
            <a:endParaRPr lang="en-N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42736" y="3574256"/>
            <a:ext cx="69583" cy="21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2584271"/>
            <a:ext cx="3154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This allows for a more personal experience and interaction between the user and the animal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0693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105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UoA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Lam</dc:creator>
  <cp:lastModifiedBy>Daniel Lam</cp:lastModifiedBy>
  <cp:revision>4</cp:revision>
  <dcterms:created xsi:type="dcterms:W3CDTF">2017-09-12T01:30:46Z</dcterms:created>
  <dcterms:modified xsi:type="dcterms:W3CDTF">2017-09-12T02:10:54Z</dcterms:modified>
</cp:coreProperties>
</file>